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79" r:id="rId9"/>
    <p:sldId id="266" r:id="rId10"/>
    <p:sldId id="269" r:id="rId11"/>
    <p:sldId id="271" r:id="rId12"/>
    <p:sldId id="272" r:id="rId13"/>
    <p:sldId id="277" r:id="rId14"/>
    <p:sldId id="275" r:id="rId15"/>
    <p:sldId id="273" r:id="rId16"/>
    <p:sldId id="274" r:id="rId17"/>
    <p:sldId id="276" r:id="rId18"/>
    <p:sldId id="278" r:id="rId19"/>
    <p:sldId id="270" r:id="rId20"/>
    <p:sldId id="261" r:id="rId21"/>
    <p:sldId id="262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Butterworth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850870"/>
            <a:ext cx="384316" cy="11220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Arch3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Chip Filter?</a:t>
            </a:r>
          </a:p>
          <a:p>
            <a:pPr algn="ctr"/>
            <a:r>
              <a:rPr lang="en-US" altLang="ko-KR"/>
              <a:t>-&gt;No</a:t>
            </a:r>
            <a:r>
              <a:rPr lang="ko-KR" altLang="en-US"/>
              <a:t> </a:t>
            </a:r>
            <a:r>
              <a:rPr lang="en-US" altLang="ko-KR"/>
              <a:t>phase</a:t>
            </a:r>
            <a:r>
              <a:rPr lang="ko-KR" altLang="en-US"/>
              <a:t> </a:t>
            </a:r>
            <a:r>
              <a:rPr lang="en-US" altLang="ko-KR"/>
              <a:t>shift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3127869"/>
            <a:ext cx="384316" cy="84502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3V0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2319-5324-2DFC-B873-6E6482A9454A}"/>
              </a:ext>
            </a:extLst>
          </p:cNvPr>
          <p:cNvSpPr/>
          <p:nvPr/>
        </p:nvSpPr>
        <p:spPr>
          <a:xfrm>
            <a:off x="790183" y="3326795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2V5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374</Words>
  <Application>Microsoft Office PowerPoint</Application>
  <PresentationFormat>와이드스크린</PresentationFormat>
  <Paragraphs>159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221</cp:revision>
  <dcterms:created xsi:type="dcterms:W3CDTF">2023-11-22T02:58:21Z</dcterms:created>
  <dcterms:modified xsi:type="dcterms:W3CDTF">2023-12-02T10:49:25Z</dcterms:modified>
</cp:coreProperties>
</file>